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876" r:id="rId2"/>
    <p:sldId id="1058" r:id="rId3"/>
    <p:sldId id="759" r:id="rId4"/>
    <p:sldId id="788" r:id="rId5"/>
    <p:sldId id="790" r:id="rId6"/>
    <p:sldId id="927" r:id="rId7"/>
    <p:sldId id="886" r:id="rId8"/>
    <p:sldId id="792" r:id="rId9"/>
    <p:sldId id="881" r:id="rId10"/>
    <p:sldId id="930" r:id="rId11"/>
    <p:sldId id="795" r:id="rId12"/>
    <p:sldId id="812" r:id="rId13"/>
    <p:sldId id="960" r:id="rId14"/>
    <p:sldId id="1067" r:id="rId15"/>
    <p:sldId id="1068" r:id="rId16"/>
    <p:sldId id="808" r:id="rId17"/>
    <p:sldId id="961" r:id="rId18"/>
    <p:sldId id="932" r:id="rId19"/>
    <p:sldId id="1069" r:id="rId20"/>
    <p:sldId id="1070" r:id="rId21"/>
    <p:sldId id="771" r:id="rId22"/>
    <p:sldId id="865" r:id="rId23"/>
    <p:sldId id="934" r:id="rId24"/>
    <p:sldId id="1071" r:id="rId25"/>
    <p:sldId id="935" r:id="rId26"/>
    <p:sldId id="964" r:id="rId27"/>
    <p:sldId id="936" r:id="rId28"/>
    <p:sldId id="937" r:id="rId29"/>
    <p:sldId id="1066" r:id="rId30"/>
    <p:sldId id="939" r:id="rId31"/>
    <p:sldId id="940" r:id="rId32"/>
    <p:sldId id="941" r:id="rId33"/>
    <p:sldId id="946"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9" autoAdjust="0"/>
    <p:restoredTop sz="86211" autoAdjust="0"/>
  </p:normalViewPr>
  <p:slideViewPr>
    <p:cSldViewPr snapToGrid="0" showGuides="1">
      <p:cViewPr varScale="1">
        <p:scale>
          <a:sx n="132" d="100"/>
          <a:sy n="132" d="100"/>
        </p:scale>
        <p:origin x="606" y="10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07-Jun-20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xmlns=""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xmlns=""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xmlns=""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xmlns=""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xmlns=""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xmlns=""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xmlns=""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xmlns=""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xmlns=""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xmlns=""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xmlns=""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HTTP and HTTPS</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xmlns=""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xmlns=""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Email Protocols</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xmlns=""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xmlns=""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xmlns=""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 (Cont.)</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xmlns=""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xmlns=""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xmlns=""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xmlns=""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xmlns="" val="1523797708"/>
                    </a:ext>
                  </a:extLst>
                </a:gridCol>
                <a:gridCol w="4764323">
                  <a:extLst>
                    <a:ext uri="{9D8B030D-6E8A-4147-A177-3AD203B41FA5}">
                      <a16:colId xmlns:a16="http://schemas.microsoft.com/office/drawing/2014/main" xmlns=""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xmlns=""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xmlns=""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xmlns=""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xmlns=""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xmlns=""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 (Cont.)</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xmlns=""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xmlns=""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xmlns=""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xmlns=""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xmlns=""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xmlns=""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xmlns="" val="2315706228"/>
                    </a:ext>
                  </a:extLst>
                </a:gridCol>
                <a:gridCol w="4459811">
                  <a:extLst>
                    <a:ext uri="{9D8B030D-6E8A-4147-A177-3AD203B41FA5}">
                      <a16:colId xmlns:a16="http://schemas.microsoft.com/office/drawing/2014/main" xmlns=""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xmlns=""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xmlns=""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xmlns=""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xmlns=""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xmlns=""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xmlns=""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xmlns=""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xmlns=""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xmlns=""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xmlns=""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xmlns=""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r>
              <a:rPr lang="en-US" altLang="en-US" dirty="0"/>
              <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r>
              <a:rPr lang="en-US" dirty="0">
                <a:latin typeface="Arial" charset="0"/>
              </a:rPr>
              <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xmlns=""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xmlns=""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r>
              <a:rPr lang="en-US" dirty="0">
                <a:latin typeface="Arial" charset="0"/>
              </a:rPr>
              <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xmlns=""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xmlns="" val="2731093094"/>
                    </a:ext>
                  </a:extLst>
                </a:gridCol>
                <a:gridCol w="3698570">
                  <a:extLst>
                    <a:ext uri="{9D8B030D-6E8A-4147-A177-3AD203B41FA5}">
                      <a16:colId xmlns:a16="http://schemas.microsoft.com/office/drawing/2014/main" xmlns=""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xmlns=""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xmlns=""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xmlns=""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xmlns=""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xmlns=""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r>
              <a:rPr lang="en-US" altLang="en-US" dirty="0"/>
              <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xmlns=""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r>
              <a:rPr lang="en-US" altLang="en-US" dirty="0"/>
              <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xmlns=""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xmlns=""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2658</Words>
  <Application>Microsoft Office PowerPoint</Application>
  <PresentationFormat>On-screen Show (16:9)</PresentationFormat>
  <Paragraphs>363</Paragraphs>
  <Slides>36</Slides>
  <Notes>36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ＭＳ Ｐゴシック</vt:lpstr>
      <vt:lpstr>Arial</vt:lpstr>
      <vt:lpstr>Calibri</vt:lpstr>
      <vt:lpstr>CiscoSans</vt:lpstr>
      <vt:lpstr>CiscoSans ExtraLight</vt:lpstr>
      <vt:lpstr>CiscoSans Thin</vt:lpstr>
      <vt:lpstr>Times New Roman</vt:lpstr>
      <vt:lpstr>Wingdings</vt:lpstr>
      <vt:lpstr>Default Theme</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AutoBVT</cp:lastModifiedBy>
  <cp:revision>294</cp:revision>
  <dcterms:created xsi:type="dcterms:W3CDTF">2019-10-18T06:21:22Z</dcterms:created>
  <dcterms:modified xsi:type="dcterms:W3CDTF">2020-06-07T06:55:22Z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